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4" r:id="rId3"/>
    <p:sldId id="262" r:id="rId4"/>
    <p:sldId id="270" r:id="rId5"/>
    <p:sldId id="258" r:id="rId6"/>
    <p:sldId id="263" r:id="rId7"/>
    <p:sldId id="272" r:id="rId8"/>
    <p:sldId id="271" r:id="rId9"/>
    <p:sldId id="260" r:id="rId10"/>
    <p:sldId id="275" r:id="rId11"/>
    <p:sldId id="265" r:id="rId12"/>
    <p:sldId id="269" r:id="rId13"/>
    <p:sldId id="268" r:id="rId14"/>
    <p:sldId id="267" r:id="rId15"/>
    <p:sldId id="266" r:id="rId16"/>
    <p:sldId id="257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64"/>
            <p14:sldId id="262"/>
            <p14:sldId id="270"/>
            <p14:sldId id="258"/>
            <p14:sldId id="263"/>
            <p14:sldId id="272"/>
            <p14:sldId id="271"/>
            <p14:sldId id="260"/>
            <p14:sldId id="275"/>
            <p14:sldId id="265"/>
            <p14:sldId id="269"/>
            <p14:sldId id="268"/>
            <p14:sldId id="267"/>
            <p14:sldId id="266"/>
            <p14:sldId id="257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A80000"/>
    <a:srgbClr val="F63122"/>
    <a:srgbClr val="E20000"/>
    <a:srgbClr val="C0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400" dirty="0"/>
            <a:t>Influenced </a:t>
          </a:r>
        </a:p>
        <a:p>
          <a:r>
            <a:rPr lang="en-US" sz="2400" dirty="0"/>
            <a:t>Genes </a:t>
          </a:r>
        </a:p>
        <a:p>
          <a:endParaRPr lang="en-US" sz="2400" dirty="0"/>
        </a:p>
        <a:p>
          <a:endParaRPr lang="en-US" sz="2000" dirty="0"/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204" custLinFactNeighborY="6719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/>
        </a:p>
      </dgm:t>
    </dgm:pt>
    <dgm:pt modelId="{C1C96409-F9D2-49CA-BE43-E16C7A459A49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Cell Lines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/>
        </a:p>
      </dgm:t>
    </dgm:pt>
    <dgm:pt modelId="{30F9A505-0A3A-45F0-842C-6867B86620F2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Influenced </a:t>
          </a:r>
        </a:p>
        <a:p>
          <a:r>
            <a:rPr lang="en-US" dirty="0"/>
            <a:t>Genes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/>
        </a:p>
      </dgm:t>
    </dgm:pt>
    <dgm:pt modelId="{10A968D0-0D10-4B50-BC3B-0F1A0FC1656F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/>
        </a:p>
      </dgm:t>
    </dgm:pt>
    <dgm:pt modelId="{4FA65795-6E42-41AF-9E03-055A27EA2FC8}">
      <dgm:prSet phldrT="[Text]"/>
      <dgm:spPr>
        <a:solidFill>
          <a:srgbClr val="E00F0A"/>
        </a:solidFill>
      </dgm:spPr>
      <dgm:t>
        <a:bodyPr/>
        <a:lstStyle/>
        <a:p>
          <a:r>
            <a:rPr lang="en-US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 custLinFactNeighborX="-3258" custLinFactNeighborY="-6108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ACCB11-1B99-4009-8D9A-BE829780D1BD}" type="presOf" srcId="{4FA65795-6E42-41AF-9E03-055A27EA2FC8}" destId="{EC8440E6-88B5-437A-85AE-7E84261889B7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BFB68326-1AD8-44D2-B68B-47ED3576DCC9}" type="presOf" srcId="{10A968D0-0D10-4B50-BC3B-0F1A0FC1656F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3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4" destOrd="0" parTransId="{CB0EA2CD-CB70-49F5-AF56-CB52D7643C69}" sibTransId="{E973325D-366A-4001-8857-279CECCF8FD5}"/>
    <dgm:cxn modelId="{E33BD954-516E-42A8-BDEB-08F0C8B1D575}" type="presOf" srcId="{10A968D0-0D10-4B50-BC3B-0F1A0FC1656F}" destId="{EE9CAE17-E5E1-4022-9556-D14EF44F5EA5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3C1B8490-1529-41A3-AB3D-1E87B420DA28}" type="presOf" srcId="{4FA65795-6E42-41AF-9E03-055A27EA2FC8}" destId="{0888919C-82D5-4FEF-B468-3B39BADB65D1}" srcOrd="1" destOrd="0" presId="urn:microsoft.com/office/officeart/2005/8/layout/chart3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73065" y="985608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Influenced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Genes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671418" y="4948433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Cell Lines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Genes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Correlation with cell proliferation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790141" y="307859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Influenced Pathways</a:t>
          </a:r>
        </a:p>
      </dsp:txBody>
      <dsp:txXfrm>
        <a:off x="4560690" y="1113005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13.05.2019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777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13.05.2019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6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sz="1800" dirty="0">
                <a:sym typeface="Wingdings" panose="05000000000000000000" pitchFamily="2" charset="2"/>
              </a:rPr>
              <a:t> affected </a:t>
            </a:r>
            <a:r>
              <a:rPr lang="en-GB" sz="1800" dirty="0"/>
              <a:t>cellular pathways </a:t>
            </a:r>
            <a:endParaRPr lang="en-GB" dirty="0"/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1800" dirty="0"/>
              <a:t>(median of FC of relevant genes)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265012"/>
            <a:ext cx="1909558" cy="93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all 59?</a:t>
            </a:r>
          </a:p>
          <a:p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4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08939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585781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441866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997210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19752" y="5780318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304216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58289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39113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506690" y="2351320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17.05.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723304-6767-45DF-AA72-18AA36B2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900" dirty="0">
                <a:solidFill>
                  <a:schemeClr val="bg1"/>
                </a:solidFill>
              </a:rPr>
              <a:t>Density </a:t>
            </a:r>
            <a:r>
              <a:rPr lang="de-DE" sz="1900" dirty="0" err="1">
                <a:solidFill>
                  <a:schemeClr val="bg1"/>
                </a:solidFill>
              </a:rPr>
              <a:t>plot</a:t>
            </a:r>
            <a:endParaRPr lang="de-DE" sz="19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953101" y="5800761"/>
            <a:ext cx="6096000" cy="738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endParaRPr lang="de-DE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endParaRPr lang="de-DE" sz="24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B2EE2F-B9C7-44E0-8C7D-0918FECD6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3868566"/>
            <a:ext cx="4282444" cy="267034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E08CDF5-A0FC-4BD1-9581-1092407C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0" y="1353173"/>
            <a:ext cx="4282444" cy="267034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FCEFE6-B359-4E97-95EF-625DC5E5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610" y="1353173"/>
            <a:ext cx="4282444" cy="267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                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04" y="3525276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1800" y="4432037"/>
            <a:ext cx="4312823" cy="242596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7962491" y="5963884"/>
            <a:ext cx="76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5622840" y="4466762"/>
            <a:ext cx="1614376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8015445" y="5170701"/>
            <a:ext cx="767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115306" y="5258622"/>
            <a:ext cx="151746" cy="30910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73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</a:t>
            </a:r>
          </a:p>
          <a:p>
            <a:r>
              <a:rPr lang="en-GB" sz="2400" dirty="0"/>
              <a:t>Paired t-test</a:t>
            </a:r>
          </a:p>
          <a:p>
            <a:pPr lvl="1"/>
            <a:r>
              <a:rPr lang="en-GB" sz="1800" dirty="0"/>
              <a:t>Wilcoxon signed rank test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1800" dirty="0">
                <a:sym typeface="Wingdings" panose="05000000000000000000" pitchFamily="2" charset="2"/>
              </a:rPr>
              <a:t></a:t>
            </a:r>
            <a:r>
              <a:rPr lang="en-GB" sz="24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linear regression</a:t>
            </a:r>
          </a:p>
          <a:p>
            <a:pPr marL="0" indent="0">
              <a:buNone/>
            </a:pPr>
            <a:r>
              <a:rPr lang="en-GB" sz="18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603</Words>
  <Application>Microsoft Office PowerPoint</Application>
  <PresentationFormat>Breitbild</PresentationFormat>
  <Paragraphs>138</Paragraphs>
  <Slides>18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Time schedule </vt:lpstr>
      <vt:lpstr>NCI Transcriptional Pharmacodynamics Workbench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84</cp:revision>
  <dcterms:created xsi:type="dcterms:W3CDTF">2019-04-30T13:18:25Z</dcterms:created>
  <dcterms:modified xsi:type="dcterms:W3CDTF">2019-05-13T19:42:30Z</dcterms:modified>
</cp:coreProperties>
</file>